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schools.com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12: Other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User Interface Lab: GUI Lab</a:t>
            </a:r>
          </a:p>
          <a:p>
            <a:r>
              <a:rPr lang="en-US" dirty="0" smtClean="0"/>
              <a:t>Nov. 12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2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83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Web</a:t>
            </a:r>
          </a:p>
          <a:p>
            <a:pPr lvl="1"/>
            <a:r>
              <a:rPr lang="en-US" dirty="0" smtClean="0"/>
              <a:t>Javascript, CSS &amp; HTML5</a:t>
            </a:r>
          </a:p>
          <a:p>
            <a:pPr lvl="2"/>
            <a:r>
              <a:rPr lang="en-US" dirty="0" smtClean="0"/>
              <a:t>De facto standard of the web</a:t>
            </a:r>
          </a:p>
          <a:p>
            <a:pPr lvl="1"/>
            <a:r>
              <a:rPr lang="en-US" dirty="0" smtClean="0"/>
              <a:t>Flash/Flex</a:t>
            </a:r>
          </a:p>
          <a:p>
            <a:pPr lvl="2"/>
            <a:r>
              <a:rPr lang="en-US" dirty="0" smtClean="0"/>
              <a:t>Games </a:t>
            </a:r>
          </a:p>
          <a:p>
            <a:r>
              <a:rPr lang="en-US" dirty="0" smtClean="0"/>
              <a:t>OS Specific</a:t>
            </a:r>
          </a:p>
          <a:p>
            <a:pPr lvl="1"/>
            <a:r>
              <a:rPr lang="en-US" dirty="0" smtClean="0"/>
              <a:t>Windows: C#</a:t>
            </a:r>
          </a:p>
          <a:p>
            <a:pPr lvl="1"/>
            <a:r>
              <a:rPr lang="en-US" dirty="0" smtClean="0"/>
              <a:t>Macintosh: Objective C</a:t>
            </a:r>
          </a:p>
          <a:p>
            <a:pPr lvl="1"/>
            <a:r>
              <a:rPr lang="en-US" dirty="0" smtClean="0"/>
              <a:t>Linux: C</a:t>
            </a:r>
          </a:p>
          <a:p>
            <a:r>
              <a:rPr lang="en-US" dirty="0" smtClean="0"/>
              <a:t>Mobile</a:t>
            </a:r>
          </a:p>
          <a:p>
            <a:pPr lvl="1"/>
            <a:r>
              <a:rPr lang="en-US" dirty="0" smtClean="0"/>
              <a:t>Android: Java, NDK (C)</a:t>
            </a:r>
          </a:p>
          <a:p>
            <a:pPr lvl="1"/>
            <a:r>
              <a:rPr lang="en-US" dirty="0" smtClean="0"/>
              <a:t>IOS: Objective C</a:t>
            </a:r>
          </a:p>
          <a:p>
            <a:r>
              <a:rPr lang="en-US" dirty="0" smtClean="0"/>
              <a:t>General</a:t>
            </a:r>
          </a:p>
          <a:p>
            <a:pPr lvl="1"/>
            <a:r>
              <a:rPr lang="en-US" dirty="0" smtClean="0"/>
              <a:t>Java (Swing library)</a:t>
            </a:r>
            <a:endParaRPr lang="en-US" dirty="0"/>
          </a:p>
          <a:p>
            <a:pPr lvl="1"/>
            <a:r>
              <a:rPr lang="en-US" dirty="0" smtClean="0"/>
              <a:t>OpenGL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5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learn all of this?!?</a:t>
            </a:r>
            <a:endParaRPr lang="en-US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-52958" b="-529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059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to Open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(MXML) are now Form elements</a:t>
            </a:r>
          </a:p>
          <a:p>
            <a:pPr lvl="1"/>
            <a:r>
              <a:rPr lang="en-US" dirty="0" smtClean="0"/>
              <a:t>The rest of HTML is just markup on text and media</a:t>
            </a:r>
          </a:p>
          <a:p>
            <a:endParaRPr lang="en-US" dirty="0"/>
          </a:p>
          <a:p>
            <a:r>
              <a:rPr lang="en-US" dirty="0" smtClean="0"/>
              <a:t>Interaction (Actionscript) is now Javascript</a:t>
            </a:r>
          </a:p>
          <a:p>
            <a:pPr lvl="1"/>
            <a:r>
              <a:rPr lang="en-US" dirty="0" smtClean="0"/>
              <a:t>It’s incredibly similar!</a:t>
            </a:r>
          </a:p>
          <a:p>
            <a:endParaRPr lang="en-US" dirty="0" smtClean="0"/>
          </a:p>
          <a:p>
            <a:r>
              <a:rPr lang="en-US" sz="2400" dirty="0" smtClean="0"/>
              <a:t>Note: most positioning needs to be done in CSS, or using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942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Remarkably similar to Actionscript, BUT</a:t>
            </a:r>
            <a:endParaRPr lang="en-US" dirty="0" smtClean="0"/>
          </a:p>
          <a:p>
            <a:r>
              <a:rPr lang="en-US" dirty="0" smtClean="0"/>
              <a:t>Does not have typed variables</a:t>
            </a:r>
          </a:p>
          <a:p>
            <a:r>
              <a:rPr lang="en-US" dirty="0" smtClean="0"/>
              <a:t>Can interact a little more directly with HTML</a:t>
            </a:r>
          </a:p>
          <a:p>
            <a:pPr lvl="1"/>
            <a:r>
              <a:rPr lang="en-US" sz="1600" dirty="0" err="1"/>
              <a:t>document.getElementById</a:t>
            </a:r>
            <a:r>
              <a:rPr lang="en-US" sz="1600" dirty="0"/>
              <a:t>("demo").</a:t>
            </a:r>
            <a:r>
              <a:rPr lang="en-US" sz="1600" dirty="0" err="1" smtClean="0"/>
              <a:t>innerHTML</a:t>
            </a:r>
            <a:r>
              <a:rPr lang="en-US" sz="1600" dirty="0"/>
              <a:t>="My First JavaScript Function"</a:t>
            </a:r>
            <a:r>
              <a:rPr lang="en-US" sz="1600" dirty="0" smtClean="0"/>
              <a:t>;</a:t>
            </a:r>
          </a:p>
          <a:p>
            <a:r>
              <a:rPr lang="en-US" dirty="0" smtClean="0"/>
              <a:t>Used in response to somewhat different events</a:t>
            </a:r>
          </a:p>
          <a:p>
            <a:pPr lvl="1"/>
            <a:r>
              <a:rPr lang="en-US" dirty="0" err="1"/>
              <a:t>o</a:t>
            </a:r>
            <a:r>
              <a:rPr lang="en-US" dirty="0" err="1" smtClean="0"/>
              <a:t>nclick</a:t>
            </a:r>
            <a:r>
              <a:rPr lang="en-US" dirty="0" smtClean="0"/>
              <a:t>, </a:t>
            </a:r>
            <a:r>
              <a:rPr lang="en-US" dirty="0" err="1" smtClean="0"/>
              <a:t>onload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07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Canvas for drawing on</a:t>
            </a:r>
          </a:p>
          <a:p>
            <a:pPr lvl="1"/>
            <a:r>
              <a:rPr lang="en-US" dirty="0" smtClean="0"/>
              <a:t>Still uses Javascript to define how to draw</a:t>
            </a:r>
          </a:p>
          <a:p>
            <a:r>
              <a:rPr lang="en-US" dirty="0" smtClean="0"/>
              <a:t>Elements for specific kinds of media</a:t>
            </a:r>
          </a:p>
          <a:p>
            <a:pPr lvl="1"/>
            <a:r>
              <a:rPr lang="en-US" dirty="0" smtClean="0"/>
              <a:t>Audio, videos, plug-ins</a:t>
            </a:r>
          </a:p>
          <a:p>
            <a:r>
              <a:rPr lang="en-US" dirty="0" smtClean="0"/>
              <a:t>Some other interactions are built-in</a:t>
            </a:r>
          </a:p>
          <a:p>
            <a:pPr lvl="1"/>
            <a:r>
              <a:rPr lang="en-US" dirty="0" smtClean="0"/>
              <a:t>Dragging objects</a:t>
            </a:r>
          </a:p>
          <a:p>
            <a:pPr lvl="1"/>
            <a:r>
              <a:rPr lang="en-US" dirty="0" smtClean="0"/>
              <a:t>Input selectors</a:t>
            </a:r>
          </a:p>
        </p:txBody>
      </p:sp>
    </p:spTree>
    <p:extLst>
      <p:ext uri="{BB962C8B-B14F-4D97-AF65-F5344CB8AC3E}">
        <p14:creationId xmlns:p14="http://schemas.microsoft.com/office/powerpoint/2010/main" val="298603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OS/Mobile Specific…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</a:t>
            </a:r>
          </a:p>
          <a:p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7805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Final presentations!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1135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688</TotalTime>
  <Words>225</Words>
  <Application>Microsoft Macintosh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 Black </vt:lpstr>
      <vt:lpstr>Lab 12: Other Languages</vt:lpstr>
      <vt:lpstr>GUI Programming Languages</vt:lpstr>
      <vt:lpstr>How do I learn all of this?!?</vt:lpstr>
      <vt:lpstr>Moving to Open Languages</vt:lpstr>
      <vt:lpstr>Javascript</vt:lpstr>
      <vt:lpstr>HTML5</vt:lpstr>
      <vt:lpstr>OS/Mobile Specific…</vt:lpstr>
      <vt:lpstr>Next Week: Final presentations!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Rivers</dc:creator>
  <cp:lastModifiedBy>Kelly Rivers</cp:lastModifiedBy>
  <cp:revision>6</cp:revision>
  <dcterms:created xsi:type="dcterms:W3CDTF">2013-11-13T02:36:36Z</dcterms:created>
  <dcterms:modified xsi:type="dcterms:W3CDTF">2013-11-13T14:04:37Z</dcterms:modified>
</cp:coreProperties>
</file>