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61" r:id="rId4"/>
    <p:sldId id="260" r:id="rId5"/>
    <p:sldId id="284" r:id="rId6"/>
    <p:sldId id="285" r:id="rId7"/>
    <p:sldId id="286" r:id="rId8"/>
    <p:sldId id="289" r:id="rId9"/>
    <p:sldId id="287" r:id="rId10"/>
    <p:sldId id="288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79009" autoAdjust="0"/>
  </p:normalViewPr>
  <p:slideViewPr>
    <p:cSldViewPr snapToGrid="0" snapToObjects="1">
      <p:cViewPr>
        <p:scale>
          <a:sx n="90" d="100"/>
          <a:sy n="90" d="100"/>
        </p:scale>
        <p:origin x="-20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A09C-0E93-D847-96F0-FB82B8E4C6CD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7928-1913-9948-A641-4BB55543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1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Sorry</a:t>
            </a:r>
            <a:r>
              <a:rPr lang="en-US" baseline="0" dirty="0" smtClean="0"/>
              <a:t>, I was wrong :( Flex does have </a:t>
            </a:r>
            <a:r>
              <a:rPr lang="en-US" baseline="0" dirty="0" err="1" smtClean="0"/>
              <a:t>css</a:t>
            </a:r>
            <a:endParaRPr lang="en-US" baseline="0" dirty="0" smtClean="0"/>
          </a:p>
          <a:p>
            <a:r>
              <a:rPr lang="en-US" baseline="0" dirty="0" smtClean="0"/>
              <a:t>If you assign an id to the element, you can set the style using #id in the </a:t>
            </a:r>
            <a:r>
              <a:rPr lang="en-US" baseline="0" dirty="0" err="1" smtClean="0"/>
              <a:t>css</a:t>
            </a:r>
            <a:r>
              <a:rPr lang="en-US" baseline="0" dirty="0" smtClean="0"/>
              <a:t>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75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</a:t>
            </a:r>
            <a:r>
              <a:rPr lang="en-US" baseline="0" dirty="0" smtClean="0"/>
              <a:t> change </a:t>
            </a:r>
            <a:r>
              <a:rPr lang="en-US" baseline="0" dirty="0" err="1" smtClean="0"/>
              <a:t>selectedIndex</a:t>
            </a:r>
            <a:r>
              <a:rPr lang="en-US" baseline="0" dirty="0" smtClean="0"/>
              <a:t> to -1 so it won’t have default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</a:t>
            </a:r>
            <a:r>
              <a:rPr lang="en-US" baseline="0" dirty="0" smtClean="0"/>
              <a:t> change </a:t>
            </a:r>
            <a:r>
              <a:rPr lang="en-US" baseline="0" dirty="0" err="1" smtClean="0"/>
              <a:t>selectedIndex</a:t>
            </a:r>
            <a:r>
              <a:rPr lang="en-US" baseline="0" dirty="0" smtClean="0"/>
              <a:t> to -1 so it won’t have default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</a:t>
            </a:r>
            <a:r>
              <a:rPr lang="en-US" baseline="0" dirty="0" smtClean="0"/>
              <a:t> change </a:t>
            </a:r>
            <a:r>
              <a:rPr lang="en-US" baseline="0" dirty="0" err="1" smtClean="0"/>
              <a:t>selectedIndex</a:t>
            </a:r>
            <a:r>
              <a:rPr lang="en-US" baseline="0" dirty="0" smtClean="0"/>
              <a:t> to -1 so it won’t have default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 can only contains</a:t>
            </a:r>
            <a:r>
              <a:rPr lang="en-US" baseline="0" dirty="0" smtClean="0"/>
              <a:t> letters, numbers, _ and $. Id cannot contain space or other symbols</a:t>
            </a:r>
          </a:p>
          <a:p>
            <a:endParaRPr lang="en-US" baseline="0" dirty="0" smtClean="0"/>
          </a:p>
          <a:p>
            <a:r>
              <a:rPr lang="en-US" dirty="0" smtClean="0"/>
              <a:t>How to put both first and last name together</a:t>
            </a:r>
            <a:r>
              <a:rPr lang="en-US" baseline="0" dirty="0" smtClean="0"/>
              <a:t> in one label? Try it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the</a:t>
            </a:r>
            <a:r>
              <a:rPr lang="en-US" baseline="0" dirty="0" smtClean="0"/>
              <a:t> other hand, </a:t>
            </a:r>
            <a:r>
              <a:rPr lang="en-US" baseline="0" dirty="0" err="1" smtClean="0"/>
              <a:t>Hgroup</a:t>
            </a:r>
            <a:r>
              <a:rPr lang="en-US" baseline="0" dirty="0" smtClean="0"/>
              <a:t> layout objects horizontally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r>
              <a:rPr lang="en-US" baseline="0" dirty="0" smtClean="0"/>
              <a:t> label??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</a:t>
            </a:r>
            <a:r>
              <a:rPr lang="en-US" baseline="0" dirty="0" smtClean="0"/>
              <a:t> change </a:t>
            </a:r>
            <a:r>
              <a:rPr lang="en-US" baseline="0" dirty="0" err="1" smtClean="0"/>
              <a:t>selectedIndex</a:t>
            </a:r>
            <a:r>
              <a:rPr lang="en-US" baseline="0" dirty="0" smtClean="0"/>
              <a:t> to -1 so it won’t have default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90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97928-1913-9948-A641-4BB55543F09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6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5B59-4DBD-A544-B1EE-22B850B46FAB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CEE68-5342-7347-B451-30BB11D67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2: Interface </a:t>
            </a:r>
            <a:r>
              <a:rPr lang="en-US" dirty="0" smtClean="0"/>
              <a:t>Building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User Interface Lab: GUI Lab</a:t>
            </a:r>
          </a:p>
          <a:p>
            <a:r>
              <a:rPr lang="en-US" sz="2400" dirty="0" smtClean="0"/>
              <a:t>Sep. </a:t>
            </a:r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3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 name to text input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Give </a:t>
            </a:r>
            <a:r>
              <a:rPr lang="en-US" sz="2800" dirty="0" err="1" smtClean="0"/>
              <a:t>TextInputs</a:t>
            </a:r>
            <a:r>
              <a:rPr lang="en-US" sz="2800" dirty="0" smtClean="0"/>
              <a:t> IDs:</a:t>
            </a:r>
            <a:br>
              <a:rPr lang="en-US" sz="2800" dirty="0" smtClean="0"/>
            </a:br>
            <a:r>
              <a:rPr lang="en-US" sz="2800" dirty="0" err="1" smtClean="0"/>
              <a:t>first_name</a:t>
            </a:r>
            <a:r>
              <a:rPr lang="en-US" sz="2800" dirty="0" smtClean="0"/>
              <a:t>, </a:t>
            </a:r>
            <a:r>
              <a:rPr lang="en-US" sz="2800" dirty="0" err="1" smtClean="0"/>
              <a:t>last_name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Name label value: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{</a:t>
            </a:r>
            <a:r>
              <a:rPr lang="en-US" sz="2800" dirty="0" err="1" smtClean="0"/>
              <a:t>first_name.text</a:t>
            </a:r>
            <a:r>
              <a:rPr lang="en-US" sz="2800" dirty="0" smtClean="0"/>
              <a:t>}</a:t>
            </a:r>
          </a:p>
        </p:txBody>
      </p:sp>
      <p:pic>
        <p:nvPicPr>
          <p:cNvPr id="5" name="Picture 4" descr="Screen Shot 2012-09-02 at 10.16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888" y="1417638"/>
            <a:ext cx="4220610" cy="491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0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Bind the name label to the right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95302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Bottom of the “property” tab, under “Size and position”</a:t>
            </a:r>
          </a:p>
          <a:p>
            <a:endParaRPr lang="en-US" sz="2800" dirty="0"/>
          </a:p>
          <a:p>
            <a:r>
              <a:rPr lang="en-US" sz="2800" dirty="0" smtClean="0"/>
              <a:t>Constrain to right 10</a:t>
            </a:r>
          </a:p>
        </p:txBody>
      </p:sp>
    </p:spTree>
    <p:extLst>
      <p:ext uri="{BB962C8B-B14F-4D97-AF65-F5344CB8AC3E}">
        <p14:creationId xmlns:p14="http://schemas.microsoft.com/office/powerpoint/2010/main" val="1352011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objects into a </a:t>
            </a:r>
            <a:r>
              <a:rPr lang="en-US" dirty="0" err="1" smtClean="0"/>
              <a:t>VGroup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Drag a </a:t>
            </a:r>
            <a:r>
              <a:rPr lang="en-US" sz="2800" dirty="0" err="1" smtClean="0"/>
              <a:t>VGroup</a:t>
            </a:r>
            <a:r>
              <a:rPr lang="en-US" sz="2800" dirty="0" smtClean="0"/>
              <a:t> in</a:t>
            </a:r>
            <a:endParaRPr lang="en-US" sz="2800" dirty="0"/>
          </a:p>
          <a:p>
            <a:r>
              <a:rPr lang="en-US" sz="2800" dirty="0" smtClean="0"/>
              <a:t>Drag object into </a:t>
            </a:r>
            <a:r>
              <a:rPr lang="en-US" sz="2800" dirty="0" err="1" smtClean="0"/>
              <a:t>VGroup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5" name="Picture 4" descr="Screen Shot 2012-09-02 at 10.30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222" y="1417638"/>
            <a:ext cx="4158883" cy="489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3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Drag a Form in</a:t>
            </a:r>
            <a:endParaRPr lang="en-US" sz="2800" dirty="0"/>
          </a:p>
          <a:p>
            <a:r>
              <a:rPr lang="en-US" sz="2800" dirty="0" smtClean="0"/>
              <a:t>Create </a:t>
            </a:r>
            <a:r>
              <a:rPr lang="en-US" sz="2800" dirty="0" err="1" smtClean="0"/>
              <a:t>FormItems</a:t>
            </a:r>
            <a:r>
              <a:rPr lang="en-US" sz="2800" dirty="0" smtClean="0"/>
              <a:t> in source view</a:t>
            </a:r>
          </a:p>
          <a:p>
            <a:endParaRPr lang="en-US" sz="2800" dirty="0"/>
          </a:p>
          <a:p>
            <a:r>
              <a:rPr lang="en-US" sz="2800" dirty="0" smtClean="0"/>
              <a:t>Add: </a:t>
            </a:r>
          </a:p>
          <a:p>
            <a:pPr lvl="1"/>
            <a:r>
              <a:rPr lang="en-US" sz="2400" dirty="0" smtClean="0"/>
              <a:t>3 </a:t>
            </a:r>
            <a:r>
              <a:rPr lang="en-US" sz="2400" dirty="0" err="1" smtClean="0"/>
              <a:t>TextInputs</a:t>
            </a:r>
            <a:r>
              <a:rPr lang="en-US" sz="2400" dirty="0" smtClean="0"/>
              <a:t> (</a:t>
            </a:r>
            <a:r>
              <a:rPr lang="en-US" sz="2400" dirty="0" err="1" smtClean="0"/>
              <a:t>first_name</a:t>
            </a:r>
            <a:r>
              <a:rPr lang="en-US" sz="2400" dirty="0" smtClean="0"/>
              <a:t>, </a:t>
            </a:r>
            <a:r>
              <a:rPr lang="en-US" sz="2400" dirty="0" err="1" smtClean="0"/>
              <a:t>last_name</a:t>
            </a:r>
            <a:r>
              <a:rPr lang="en-US" sz="2400" dirty="0" smtClean="0"/>
              <a:t>. city)</a:t>
            </a:r>
          </a:p>
          <a:p>
            <a:pPr lvl="1"/>
            <a:r>
              <a:rPr lang="en-US" sz="2400" dirty="0" smtClean="0"/>
              <a:t>1 </a:t>
            </a:r>
            <a:r>
              <a:rPr lang="en-US" sz="2400" dirty="0" err="1" smtClean="0"/>
              <a:t>DropDownList</a:t>
            </a:r>
            <a:r>
              <a:rPr lang="en-US" sz="2400" dirty="0" smtClean="0"/>
              <a:t> (state)</a:t>
            </a:r>
          </a:p>
          <a:p>
            <a:pPr lvl="1"/>
            <a:r>
              <a:rPr lang="en-US" sz="2400" dirty="0" smtClean="0"/>
              <a:t>1 Button (submit)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4" name="Picture 3" descr="Screen Shot 2012-09-02 at 11.42.2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62" y="1600200"/>
            <a:ext cx="4371793" cy="419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4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Drag a Form in</a:t>
            </a:r>
            <a:endParaRPr lang="en-US" sz="2800" dirty="0"/>
          </a:p>
          <a:p>
            <a:r>
              <a:rPr lang="en-US" sz="2800" dirty="0" smtClean="0"/>
              <a:t>Create </a:t>
            </a:r>
            <a:r>
              <a:rPr lang="en-US" sz="2800" dirty="0" err="1" smtClean="0"/>
              <a:t>FormItems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Add: </a:t>
            </a:r>
          </a:p>
          <a:p>
            <a:pPr lvl="1"/>
            <a:r>
              <a:rPr lang="en-US" sz="2400" dirty="0" smtClean="0"/>
              <a:t>5 </a:t>
            </a:r>
            <a:r>
              <a:rPr lang="en-US" sz="2400" dirty="0" err="1" smtClean="0"/>
              <a:t>TextInputs</a:t>
            </a:r>
            <a:r>
              <a:rPr lang="en-US" sz="2400" dirty="0" smtClean="0"/>
              <a:t> (</a:t>
            </a:r>
            <a:r>
              <a:rPr lang="en-US" sz="2400" dirty="0" err="1" smtClean="0"/>
              <a:t>first_name</a:t>
            </a:r>
            <a:r>
              <a:rPr lang="en-US" sz="2400" dirty="0" smtClean="0"/>
              <a:t>, </a:t>
            </a:r>
            <a:r>
              <a:rPr lang="en-US" sz="2400" dirty="0" err="1" smtClean="0"/>
              <a:t>last_name</a:t>
            </a:r>
            <a:r>
              <a:rPr lang="en-US" sz="2400" dirty="0" smtClean="0"/>
              <a:t>. address (2), city)</a:t>
            </a:r>
          </a:p>
          <a:p>
            <a:pPr lvl="1"/>
            <a:r>
              <a:rPr lang="en-US" sz="2400" dirty="0" smtClean="0"/>
              <a:t>1 </a:t>
            </a:r>
            <a:r>
              <a:rPr lang="en-US" sz="2400" dirty="0" err="1" smtClean="0"/>
              <a:t>DropDownList</a:t>
            </a:r>
            <a:r>
              <a:rPr lang="en-US" sz="2400" dirty="0" smtClean="0"/>
              <a:t> (state)</a:t>
            </a:r>
          </a:p>
          <a:p>
            <a:pPr lvl="1"/>
            <a:r>
              <a:rPr lang="en-US" sz="2400" dirty="0" smtClean="0"/>
              <a:t>1 Button (submit)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5" name="Picture 4" descr="Screen Shot 2012-09-02 at 11.46.4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60" y="1600200"/>
            <a:ext cx="4130140" cy="441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28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up bindings for your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7924801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{</a:t>
            </a:r>
            <a:r>
              <a:rPr lang="en-US" sz="2800" dirty="0" err="1" smtClean="0"/>
              <a:t>first_name.text</a:t>
            </a:r>
            <a:r>
              <a:rPr lang="en-US" sz="2800" dirty="0"/>
              <a:t> </a:t>
            </a:r>
            <a:r>
              <a:rPr lang="en-US" sz="2800" dirty="0" smtClean="0"/>
              <a:t>+” “ + </a:t>
            </a:r>
            <a:r>
              <a:rPr lang="en-US" sz="2800" dirty="0" err="1" smtClean="0"/>
              <a:t>last_name.text</a:t>
            </a:r>
            <a:r>
              <a:rPr lang="en-US" sz="2800" dirty="0" smtClean="0"/>
              <a:t>}</a:t>
            </a:r>
            <a:endParaRPr lang="en-US" sz="2800" dirty="0"/>
          </a:p>
          <a:p>
            <a:r>
              <a:rPr lang="en-US" sz="2800" dirty="0" smtClean="0"/>
              <a:t>{address1.text}</a:t>
            </a:r>
          </a:p>
          <a:p>
            <a:r>
              <a:rPr lang="en-US" sz="2800" dirty="0" smtClean="0"/>
              <a:t>{address2.text}</a:t>
            </a:r>
          </a:p>
          <a:p>
            <a:r>
              <a:rPr lang="en-US" sz="2800" dirty="0" smtClean="0"/>
              <a:t>{</a:t>
            </a:r>
            <a:r>
              <a:rPr lang="en-US" sz="2800" dirty="0" err="1" smtClean="0"/>
              <a:t>city.text</a:t>
            </a:r>
            <a:r>
              <a:rPr lang="en-US" sz="2800" dirty="0" smtClean="0"/>
              <a:t>}</a:t>
            </a:r>
          </a:p>
          <a:p>
            <a:r>
              <a:rPr lang="en-US" sz="2800" dirty="0" smtClean="0"/>
              <a:t>{</a:t>
            </a:r>
            <a:r>
              <a:rPr lang="en-US" sz="2800" dirty="0" err="1" smtClean="0"/>
              <a:t>state.selectedItem</a:t>
            </a:r>
            <a:r>
              <a:rPr lang="en-US" sz="2800" dirty="0" smtClean="0"/>
              <a:t>}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45681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Populate the state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 the source view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Run!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6" name="Picture 5" descr="Screen Shot 2012-09-03 at 12.00.5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388" y="2183518"/>
            <a:ext cx="5976056" cy="313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46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comment to the MXML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8889" y="2793998"/>
            <a:ext cx="688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AC090"/>
                </a:solidFill>
              </a:rPr>
              <a:t>&lt;</a:t>
            </a:r>
            <a:r>
              <a:rPr lang="en-US" sz="6600" dirty="0" smtClean="0">
                <a:solidFill>
                  <a:srgbClr val="FAC090"/>
                </a:solidFill>
              </a:rPr>
              <a:t>!-- </a:t>
            </a:r>
            <a:r>
              <a:rPr lang="en-US" sz="6600" dirty="0" smtClean="0">
                <a:solidFill>
                  <a:srgbClr val="FAC090"/>
                </a:solidFill>
              </a:rPr>
              <a:t>comment </a:t>
            </a:r>
            <a:r>
              <a:rPr lang="en-US" sz="6600" dirty="0" smtClean="0">
                <a:solidFill>
                  <a:srgbClr val="FAC090"/>
                </a:solidFill>
              </a:rPr>
              <a:t>--&gt;</a:t>
            </a:r>
            <a:endParaRPr lang="en-US" sz="6600" dirty="0">
              <a:solidFill>
                <a:srgbClr val="FAC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239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 a slider, </a:t>
            </a:r>
            <a:br>
              <a:rPr lang="en-US" dirty="0" smtClean="0"/>
            </a:br>
            <a:r>
              <a:rPr lang="en-US" dirty="0" smtClean="0"/>
              <a:t>bind font size to slider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 the source view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Run!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4" name="Picture 3" descr="Screen Shot 2012-09-03 at 12.19.01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03"/>
          <a:stretch/>
        </p:blipFill>
        <p:spPr>
          <a:xfrm>
            <a:off x="-471860" y="1600200"/>
            <a:ext cx="5562600" cy="4933244"/>
          </a:xfrm>
          <a:prstGeom prst="rect">
            <a:avLst/>
          </a:prstGeom>
        </p:spPr>
      </p:pic>
      <p:pic>
        <p:nvPicPr>
          <p:cNvPr id="5" name="Picture 4" descr="Screen Shot 2012-09-03 at 12.21.3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740" y="1600200"/>
            <a:ext cx="4053260" cy="4933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53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Bind the position of the form and label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AC090"/>
                </a:solidFill>
              </a:rPr>
              <a:t>Constrains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x, y coordinates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4" descr="Screen Shot 2012-09-03 at 12.30.46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51"/>
          <a:stretch/>
        </p:blipFill>
        <p:spPr>
          <a:xfrm>
            <a:off x="1254689" y="2358497"/>
            <a:ext cx="6740667" cy="389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7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Interface </a:t>
            </a:r>
            <a:r>
              <a:rPr lang="en-US" sz="2800" dirty="0" smtClean="0"/>
              <a:t>builder </a:t>
            </a:r>
            <a:r>
              <a:rPr lang="en-US" sz="2800" dirty="0" smtClean="0"/>
              <a:t>intro</a:t>
            </a:r>
          </a:p>
          <a:p>
            <a:r>
              <a:rPr lang="en-US" sz="2800" dirty="0" smtClean="0"/>
              <a:t>Widget Discovery</a:t>
            </a:r>
            <a:endParaRPr lang="en-US" sz="2800" dirty="0" smtClean="0"/>
          </a:p>
          <a:p>
            <a:pPr lvl="1"/>
            <a:r>
              <a:rPr lang="en-US" sz="2400" dirty="0" smtClean="0"/>
              <a:t>Widget properties</a:t>
            </a:r>
          </a:p>
          <a:p>
            <a:pPr lvl="1"/>
            <a:r>
              <a:rPr lang="en-US" sz="2400" dirty="0" smtClean="0"/>
              <a:t>Layout </a:t>
            </a:r>
          </a:p>
          <a:p>
            <a:pPr lvl="1"/>
            <a:r>
              <a:rPr lang="en-US" sz="2400" dirty="0" smtClean="0"/>
              <a:t>Bindings</a:t>
            </a:r>
          </a:p>
          <a:p>
            <a:pPr lvl="1"/>
            <a:r>
              <a:rPr lang="en-US" sz="2400" dirty="0" smtClean="0"/>
              <a:t>MXML</a:t>
            </a:r>
          </a:p>
          <a:p>
            <a:pPr lvl="1"/>
            <a:r>
              <a:rPr lang="en-US" sz="2400" dirty="0" smtClean="0"/>
              <a:t>Callbacks</a:t>
            </a:r>
          </a:p>
          <a:p>
            <a:r>
              <a:rPr lang="en-US" sz="2800" dirty="0"/>
              <a:t>Project 1a: Getting </a:t>
            </a:r>
            <a:r>
              <a:rPr lang="en-US" sz="2800" dirty="0" smtClean="0"/>
              <a:t>Started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4995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 up window on submit</a:t>
            </a:r>
            <a:endParaRPr lang="en-US" dirty="0"/>
          </a:p>
        </p:txBody>
      </p:sp>
      <p:pic>
        <p:nvPicPr>
          <p:cNvPr id="6" name="Picture 5" descr="Screen Shot 2012-09-03 at 12.51.1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4316588"/>
            <a:ext cx="8890000" cy="1691689"/>
          </a:xfrm>
          <a:prstGeom prst="rect">
            <a:avLst/>
          </a:prstGeom>
        </p:spPr>
      </p:pic>
      <p:pic>
        <p:nvPicPr>
          <p:cNvPr id="7" name="Picture 6" descr="Screen Shot 2012-09-03 at 12.44.4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222" y="1997428"/>
            <a:ext cx="57912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52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time: </a:t>
            </a:r>
            <a:r>
              <a:rPr lang="en-US" dirty="0" err="1" smtClean="0"/>
              <a:t>actionscript</a:t>
            </a:r>
            <a:r>
              <a:rPr lang="en-US" dirty="0" smtClean="0"/>
              <a:t>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Basic OOP and SE concepts</a:t>
            </a:r>
          </a:p>
          <a:p>
            <a:r>
              <a:rPr lang="en-US" sz="2800" dirty="0" smtClean="0"/>
              <a:t>Project 1B </a:t>
            </a:r>
          </a:p>
          <a:p>
            <a:r>
              <a:rPr lang="en-US" sz="2800" dirty="0" smtClean="0"/>
              <a:t>How time stamps work (usually)</a:t>
            </a:r>
          </a:p>
          <a:p>
            <a:r>
              <a:rPr lang="en-US" sz="2800" dirty="0" smtClean="0"/>
              <a:t>How to trace/debug</a:t>
            </a:r>
          </a:p>
          <a:p>
            <a:r>
              <a:rPr lang="en-US" sz="2800" dirty="0" smtClean="0"/>
              <a:t>As </a:t>
            </a:r>
            <a:r>
              <a:rPr lang="en-US" sz="2800" smtClean="0"/>
              <a:t>always, bring </a:t>
            </a:r>
            <a:r>
              <a:rPr lang="en-US" sz="2800" dirty="0" smtClean="0"/>
              <a:t>your laptop!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3398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See Assignments page of course website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Turn in via FXP file</a:t>
            </a:r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Due by 9:00am, 9/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19 via email</a:t>
            </a:r>
            <a:endParaRPr lang="en-US" sz="28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Macintosh HD:Users:shihpinc:Desktop:Screen Shot 2012-09-03 at 2.47.04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3684518"/>
            <a:ext cx="6858000" cy="2441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09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Projects (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ICP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 graded</a:t>
            </a:r>
          </a:p>
          <a:p>
            <a:r>
              <a:rPr lang="en-US" sz="2800" dirty="0" smtClean="0"/>
              <a:t>Will go over material for upcoming labs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68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ICP goal</a:t>
            </a:r>
            <a:endParaRPr lang="en-US" dirty="0"/>
          </a:p>
        </p:txBody>
      </p:sp>
      <p:pic>
        <p:nvPicPr>
          <p:cNvPr id="5" name="Picture 4" descr="Screen Shot 2012-09-03 at 12.53.5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66" y="1417638"/>
            <a:ext cx="5638800" cy="46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2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new flex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82911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File -&gt; New -&gt; </a:t>
            </a:r>
            <a:br>
              <a:rPr lang="en-US" sz="2800" dirty="0" smtClean="0"/>
            </a:br>
            <a:r>
              <a:rPr lang="en-US" sz="2800" dirty="0" smtClean="0"/>
              <a:t>Flex project</a:t>
            </a:r>
          </a:p>
          <a:p>
            <a:endParaRPr lang="en-US" sz="2800" dirty="0" smtClean="0"/>
          </a:p>
          <a:p>
            <a:r>
              <a:rPr lang="en-US" sz="2800" dirty="0" smtClean="0"/>
              <a:t>Name: </a:t>
            </a:r>
            <a:r>
              <a:rPr lang="en-US" sz="2800" dirty="0" smtClean="0">
                <a:solidFill>
                  <a:srgbClr val="FCD5B5"/>
                </a:solidFill>
              </a:rPr>
              <a:t>Lab2ICP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Click “Finish”</a:t>
            </a:r>
          </a:p>
          <a:p>
            <a:endParaRPr lang="en-US" sz="2800" dirty="0">
              <a:solidFill>
                <a:srgbClr val="FCD5B5"/>
              </a:solidFill>
            </a:endParaRPr>
          </a:p>
          <a:p>
            <a:endParaRPr lang="en-US" sz="2800" dirty="0"/>
          </a:p>
        </p:txBody>
      </p:sp>
      <p:pic>
        <p:nvPicPr>
          <p:cNvPr id="4" name="Picture 3" descr="Screen Shot 2012-09-02 at 7.31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227" y="1600200"/>
            <a:ext cx="4806573" cy="473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2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label and enter your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Switch to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Design View</a:t>
            </a:r>
          </a:p>
          <a:p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Drag in </a:t>
            </a:r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Label</a:t>
            </a:r>
            <a:r>
              <a:rPr lang="en-US" sz="2800" dirty="0" smtClean="0">
                <a:solidFill>
                  <a:srgbClr val="FFFFFF"/>
                </a:solidFill>
              </a:rPr>
              <a:t> from Components</a:t>
            </a:r>
          </a:p>
          <a:p>
            <a:r>
              <a:rPr lang="en-US" sz="2800" dirty="0" smtClean="0">
                <a:solidFill>
                  <a:srgbClr val="FFFFFF"/>
                </a:solidFill>
              </a:rPr>
              <a:t>Double click Label, enter your name</a:t>
            </a: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Check the “source” tab, switch back to “design”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6" name="Picture 5" descr="Screen Shot 2012-09-02 at 7.47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888" y="1600200"/>
            <a:ext cx="4255912" cy="482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5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the font of your 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Click your label</a:t>
            </a: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>
                <a:solidFill>
                  <a:srgbClr val="FFFFFF"/>
                </a:solidFill>
              </a:rPr>
              <a:t>Under properties tab, change text size</a:t>
            </a:r>
          </a:p>
        </p:txBody>
      </p:sp>
      <p:pic>
        <p:nvPicPr>
          <p:cNvPr id="10" name="Picture 9" descr="Screen Shot 2012-09-02 at 7.47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888" y="1417638"/>
            <a:ext cx="4374445" cy="510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6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with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Change the global application style text color</a:t>
            </a:r>
          </a:p>
          <a:p>
            <a:endParaRPr lang="en-US" sz="2800" dirty="0"/>
          </a:p>
          <a:p>
            <a:r>
              <a:rPr lang="en-US" sz="2800" dirty="0" smtClean="0"/>
              <a:t>Look for the created </a:t>
            </a:r>
            <a:r>
              <a:rPr lang="en-US" sz="2800" dirty="0" err="1" smtClean="0"/>
              <a:t>css</a:t>
            </a:r>
            <a:r>
              <a:rPr lang="en-US" sz="2800" dirty="0" smtClean="0"/>
              <a:t> file</a:t>
            </a:r>
            <a:endParaRPr lang="en-US" sz="2800" dirty="0"/>
          </a:p>
        </p:txBody>
      </p:sp>
      <p:pic>
        <p:nvPicPr>
          <p:cNvPr id="4" name="Picture 3" descr="Screen Shot 2012-09-02 at 10.07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600200"/>
            <a:ext cx="3771305" cy="4416778"/>
          </a:xfrm>
          <a:prstGeom prst="rect">
            <a:avLst/>
          </a:prstGeom>
        </p:spPr>
      </p:pic>
      <p:pic>
        <p:nvPicPr>
          <p:cNvPr id="5" name="Picture 4" descr="Screen Shot 2012-09-02 at 10.07.5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72" y="3494616"/>
            <a:ext cx="4191000" cy="19515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388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two labels and text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3973689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First label: </a:t>
            </a:r>
            <a:br>
              <a:rPr lang="en-US" sz="2800" dirty="0" smtClean="0"/>
            </a:br>
            <a:r>
              <a:rPr lang="en-US" sz="2800" dirty="0" smtClean="0"/>
              <a:t>“First Name”</a:t>
            </a:r>
          </a:p>
          <a:p>
            <a:endParaRPr lang="en-US" sz="2800" dirty="0" smtClean="0"/>
          </a:p>
          <a:p>
            <a:r>
              <a:rPr lang="en-US" sz="2800" dirty="0" smtClean="0"/>
              <a:t>Second label: </a:t>
            </a:r>
            <a:br>
              <a:rPr lang="en-US" sz="2800" dirty="0" smtClean="0"/>
            </a:br>
            <a:r>
              <a:rPr lang="en-US" sz="2800" dirty="0" smtClean="0"/>
              <a:t>“Last Name”</a:t>
            </a:r>
          </a:p>
        </p:txBody>
      </p:sp>
      <p:pic>
        <p:nvPicPr>
          <p:cNvPr id="5" name="Picture 4" descr="Screen Shot 2012-09-02 at 10.13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430" y="1417638"/>
            <a:ext cx="4276460" cy="499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5596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31524</TotalTime>
  <Words>538</Words>
  <Application>Microsoft Macintosh PowerPoint</Application>
  <PresentationFormat>On-screen Show (4:3)</PresentationFormat>
  <Paragraphs>145</Paragraphs>
  <Slides>22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Black</vt:lpstr>
      <vt:lpstr>Lab 2: Interface Building</vt:lpstr>
      <vt:lpstr>Lab 2 goals</vt:lpstr>
      <vt:lpstr>In-class Projects (ICP)</vt:lpstr>
      <vt:lpstr>Lab 2 ICP goal</vt:lpstr>
      <vt:lpstr>Create a new flex project</vt:lpstr>
      <vt:lpstr>Create a label and enter your name</vt:lpstr>
      <vt:lpstr>Change the font of your label</vt:lpstr>
      <vt:lpstr>Experiment with CSS</vt:lpstr>
      <vt:lpstr>Add two labels and text inputs</vt:lpstr>
      <vt:lpstr>Bind name to text input values</vt:lpstr>
      <vt:lpstr>Bind the name label to the right edge</vt:lpstr>
      <vt:lpstr>Add objects into a VGroup</vt:lpstr>
      <vt:lpstr>Create a form</vt:lpstr>
      <vt:lpstr>Create a Form</vt:lpstr>
      <vt:lpstr>Set up bindings for your form</vt:lpstr>
      <vt:lpstr>Populate the state list</vt:lpstr>
      <vt:lpstr>Add comment to the MXML</vt:lpstr>
      <vt:lpstr>Add a slider,  bind font size to slider value</vt:lpstr>
      <vt:lpstr>Bind the position of the form and label</vt:lpstr>
      <vt:lpstr>Pop up window on submit</vt:lpstr>
      <vt:lpstr>Next time: actionscript intro</vt:lpstr>
      <vt:lpstr>Project 1a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Introduction</dc:title>
  <dc:creator>Kerry Chang</dc:creator>
  <cp:lastModifiedBy>Kelly Rivers</cp:lastModifiedBy>
  <cp:revision>211</cp:revision>
  <dcterms:created xsi:type="dcterms:W3CDTF">2012-08-02T22:06:06Z</dcterms:created>
  <dcterms:modified xsi:type="dcterms:W3CDTF">2013-09-04T12:37:56Z</dcterms:modified>
</cp:coreProperties>
</file>