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7: </a:t>
            </a:r>
            <a:r>
              <a:rPr lang="en-US" dirty="0" err="1" smtClean="0"/>
              <a:t>Midsemester</a:t>
            </a:r>
            <a:r>
              <a:rPr lang="en-US" dirty="0" smtClean="0"/>
              <a:t> Checkpoint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User Interface Lab: GUI Lab</a:t>
            </a:r>
          </a:p>
          <a:p>
            <a:r>
              <a:rPr lang="en-US" sz="2400" dirty="0"/>
              <a:t>Oct. </a:t>
            </a:r>
            <a:r>
              <a:rPr lang="en-US" sz="2400" dirty="0" smtClean="0"/>
              <a:t>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2013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13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Cancelled tomorrow (10/10/13)</a:t>
            </a:r>
          </a:p>
          <a:p>
            <a:endParaRPr lang="en-US" dirty="0" smtClean="0"/>
          </a:p>
          <a:p>
            <a:r>
              <a:rPr lang="en-US" dirty="0" smtClean="0"/>
              <a:t>In general, moved to NSH 2602M</a:t>
            </a:r>
          </a:p>
          <a:p>
            <a:pPr lvl="1"/>
            <a:r>
              <a:rPr lang="en-US" dirty="0" smtClean="0"/>
              <a:t>It’s the first cubicle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5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Hw1b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Average:  42.5/45 (~94%)</a:t>
            </a:r>
          </a:p>
          <a:p>
            <a:endParaRPr lang="en-US" dirty="0"/>
          </a:p>
          <a:p>
            <a:r>
              <a:rPr lang="en-US" dirty="0" smtClean="0"/>
              <a:t>Match the demo!</a:t>
            </a:r>
          </a:p>
          <a:p>
            <a:pPr lvl="1"/>
            <a:r>
              <a:rPr lang="en-US" dirty="0" smtClean="0"/>
              <a:t>Not checking for duplicates</a:t>
            </a:r>
            <a:endParaRPr lang="en-US" dirty="0"/>
          </a:p>
          <a:p>
            <a:pPr lvl="1"/>
            <a:r>
              <a:rPr lang="en-US" dirty="0"/>
              <a:t>Multiple </a:t>
            </a:r>
            <a:r>
              <a:rPr lang="en-US" dirty="0" smtClean="0"/>
              <a:t>alerts</a:t>
            </a:r>
          </a:p>
          <a:p>
            <a:pPr lvl="1"/>
            <a:r>
              <a:rPr lang="en-US" dirty="0" smtClean="0"/>
              <a:t>Clearing the text input after incorrect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Other notes:</a:t>
            </a:r>
          </a:p>
          <a:p>
            <a:pPr lvl="1"/>
            <a:r>
              <a:rPr lang="en-US" dirty="0" smtClean="0"/>
              <a:t>Code style is about readability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334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Hw1b Coding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approaches that can be correct!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28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the Second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Week 7 (now!): </a:t>
            </a:r>
            <a:r>
              <a:rPr lang="en-US" dirty="0" err="1" smtClean="0"/>
              <a:t>Midsemester</a:t>
            </a:r>
            <a:r>
              <a:rPr lang="en-US" dirty="0" smtClean="0"/>
              <a:t> Checkpoint</a:t>
            </a:r>
          </a:p>
          <a:p>
            <a:r>
              <a:rPr lang="en-US" dirty="0" smtClean="0"/>
              <a:t>Week 8: States and Transitions</a:t>
            </a:r>
            <a:endParaRPr lang="en-US" dirty="0"/>
          </a:p>
          <a:p>
            <a:r>
              <a:rPr lang="en-US" dirty="0" smtClean="0"/>
              <a:t>Week 9: Code Organization</a:t>
            </a:r>
          </a:p>
          <a:p>
            <a:r>
              <a:rPr lang="en-US" dirty="0" smtClean="0"/>
              <a:t>Week 10: Images/Skinning</a:t>
            </a:r>
          </a:p>
          <a:p>
            <a:r>
              <a:rPr lang="en-US" dirty="0" smtClean="0"/>
              <a:t>Week 11: Animation</a:t>
            </a:r>
          </a:p>
          <a:p>
            <a:r>
              <a:rPr lang="en-US" dirty="0" smtClean="0"/>
              <a:t>Week 12: Javascript &amp; HTML5</a:t>
            </a:r>
          </a:p>
          <a:p>
            <a:r>
              <a:rPr lang="en-US" dirty="0" smtClean="0"/>
              <a:t>Week 13: Presentation Day 1</a:t>
            </a:r>
          </a:p>
          <a:p>
            <a:r>
              <a:rPr lang="en-US" dirty="0" smtClean="0"/>
              <a:t>Week 14: Presentation Day 2</a:t>
            </a:r>
          </a:p>
        </p:txBody>
      </p:sp>
    </p:spTree>
    <p:extLst>
      <p:ext uri="{BB962C8B-B14F-4D97-AF65-F5344CB8AC3E}">
        <p14:creationId xmlns:p14="http://schemas.microsoft.com/office/powerpoint/2010/main" val="3420321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 Projects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that you can use GUI programming techniques</a:t>
            </a:r>
          </a:p>
          <a:p>
            <a:endParaRPr lang="en-US" dirty="0"/>
          </a:p>
          <a:p>
            <a:r>
              <a:rPr lang="en-US" dirty="0" smtClean="0"/>
              <a:t>Design an application with little scaffolding</a:t>
            </a:r>
          </a:p>
          <a:p>
            <a:endParaRPr lang="en-US" dirty="0"/>
          </a:p>
          <a:p>
            <a:r>
              <a:rPr lang="en-US" dirty="0" smtClean="0"/>
              <a:t>Create something that you’re excited about!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525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 Project 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Proposal</a:t>
            </a:r>
          </a:p>
          <a:p>
            <a:endParaRPr lang="en-US" dirty="0"/>
          </a:p>
          <a:p>
            <a:r>
              <a:rPr lang="en-US" dirty="0" smtClean="0"/>
              <a:t>Design Documents</a:t>
            </a:r>
          </a:p>
          <a:p>
            <a:endParaRPr lang="en-US" dirty="0"/>
          </a:p>
          <a:p>
            <a:r>
              <a:rPr lang="en-US" dirty="0" smtClean="0"/>
              <a:t>Super basic demo</a:t>
            </a:r>
          </a:p>
          <a:p>
            <a:endParaRPr lang="en-US" dirty="0"/>
          </a:p>
          <a:p>
            <a:r>
              <a:rPr lang="en-US" dirty="0" smtClean="0"/>
              <a:t>Finished code for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23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the Second Half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Week 7 (now!): Assign Hw2</a:t>
            </a:r>
          </a:p>
          <a:p>
            <a:r>
              <a:rPr lang="en-US" dirty="0" smtClean="0"/>
              <a:t>Week 8: Assign Term Project</a:t>
            </a:r>
            <a:endParaRPr lang="en-US" dirty="0"/>
          </a:p>
          <a:p>
            <a:r>
              <a:rPr lang="en-US" dirty="0" smtClean="0"/>
              <a:t>Week 9: Hw2 (graphics, events, state), Project proposal</a:t>
            </a:r>
          </a:p>
          <a:p>
            <a:r>
              <a:rPr lang="en-US" dirty="0" smtClean="0"/>
              <a:t>Week 10: Design documents</a:t>
            </a:r>
          </a:p>
          <a:p>
            <a:r>
              <a:rPr lang="en-US" dirty="0" smtClean="0"/>
              <a:t>Week 11:</a:t>
            </a:r>
          </a:p>
          <a:p>
            <a:r>
              <a:rPr lang="en-US" dirty="0" smtClean="0"/>
              <a:t>Week 12: Super basic demo</a:t>
            </a:r>
          </a:p>
          <a:p>
            <a:r>
              <a:rPr lang="en-US" dirty="0" smtClean="0"/>
              <a:t>Week 13: Finished code</a:t>
            </a:r>
          </a:p>
          <a:p>
            <a:r>
              <a:rPr lang="en-US" dirty="0" smtClean="0"/>
              <a:t>Week 14:</a:t>
            </a:r>
          </a:p>
        </p:txBody>
      </p:sp>
    </p:spTree>
    <p:extLst>
      <p:ext uri="{BB962C8B-B14F-4D97-AF65-F5344CB8AC3E}">
        <p14:creationId xmlns:p14="http://schemas.microsoft.com/office/powerpoint/2010/main" val="3848739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looking at states and transitions!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920907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115</TotalTime>
  <Words>239</Words>
  <Application>Microsoft Macintosh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 Black </vt:lpstr>
      <vt:lpstr>Lab 7: Midsemester Checkpoint</vt:lpstr>
      <vt:lpstr>Office Hours</vt:lpstr>
      <vt:lpstr>Hw1b Grades</vt:lpstr>
      <vt:lpstr>Hw1b Coding Practice</vt:lpstr>
      <vt:lpstr>Scheduling the Second Half</vt:lpstr>
      <vt:lpstr>Term Projects Goals</vt:lpstr>
      <vt:lpstr>Term Project Deliverables</vt:lpstr>
      <vt:lpstr>Scheduling the Second Half</vt:lpstr>
      <vt:lpstr>Extra time?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7: Midsemester Checkpoint</dc:title>
  <dc:creator>Kelly Rivers</dc:creator>
  <cp:lastModifiedBy>Kelly Rivers</cp:lastModifiedBy>
  <cp:revision>6</cp:revision>
  <dcterms:created xsi:type="dcterms:W3CDTF">2013-10-09T12:38:53Z</dcterms:created>
  <dcterms:modified xsi:type="dcterms:W3CDTF">2013-10-09T14:34:24Z</dcterms:modified>
</cp:coreProperties>
</file>