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26AD4-A093-D745-B367-080E0CB2217A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44826-4FF9-0846-9E1A-34A9CE906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0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80DA-327D-D640-BD8C-F7D7DB8E3ED4}" type="datetimeFigureOut">
              <a:rPr lang="en-US" smtClean="0"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D9C6-359A-0F48-BD8B-9D47DD51B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9: Code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User Interface Lab: GUI Lab</a:t>
            </a:r>
          </a:p>
          <a:p>
            <a:r>
              <a:rPr lang="en-US" dirty="0" smtClean="0"/>
              <a:t>October 23</a:t>
            </a:r>
            <a:r>
              <a:rPr lang="en-US" baseline="30000" dirty="0" smtClean="0"/>
              <a:t>rd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77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2233" cy="45259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Reusable</a:t>
            </a:r>
            <a:r>
              <a:rPr lang="en-US" sz="2800" dirty="0" smtClean="0"/>
              <a:t> software strategy that can help solve common problems in software design</a:t>
            </a:r>
          </a:p>
          <a:p>
            <a:endParaRPr lang="en-US" sz="2800" dirty="0" smtClean="0"/>
          </a:p>
          <a:p>
            <a:r>
              <a:rPr lang="en-US" sz="2800" dirty="0" smtClean="0"/>
              <a:t>Not a solution, but a guide</a:t>
            </a:r>
          </a:p>
          <a:p>
            <a:pPr lvl="1"/>
            <a:r>
              <a:rPr lang="en-US" sz="2400" dirty="0" smtClean="0"/>
              <a:t>A description or template for how to solve a problem </a:t>
            </a:r>
            <a:endParaRPr lang="en-US" sz="2400" dirty="0"/>
          </a:p>
          <a:p>
            <a:pPr lvl="1"/>
            <a:endParaRPr lang="en-US" sz="2800" dirty="0" smtClean="0"/>
          </a:p>
          <a:p>
            <a:r>
              <a:rPr lang="en-US" sz="2800" dirty="0" smtClean="0"/>
              <a:t>Many design pattern help create modular code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294" y="1763044"/>
            <a:ext cx="3021238" cy="394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63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(model-view-controller)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Model</a:t>
            </a:r>
            <a:r>
              <a:rPr lang="en-US" sz="2800" dirty="0" smtClean="0"/>
              <a:t>: store the data &amp; state and let components know when something changes</a:t>
            </a:r>
          </a:p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View</a:t>
            </a:r>
            <a:r>
              <a:rPr lang="en-US" sz="2800" dirty="0" smtClean="0"/>
              <a:t>: show the Model’s data to user in a visual form (UI components on the screen) </a:t>
            </a:r>
          </a:p>
          <a:p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Controller</a:t>
            </a:r>
            <a:r>
              <a:rPr lang="en-US" sz="2800" dirty="0" smtClean="0"/>
              <a:t>: interpret the user actions on the view and update model (usually an event handler)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Separate application logic from the interface</a:t>
            </a:r>
            <a:endParaRPr lang="en-US" sz="24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1406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/>
          </p:cNvSpPr>
          <p:nvPr/>
        </p:nvSpPr>
        <p:spPr bwMode="auto">
          <a:xfrm>
            <a:off x="3392169" y="700438"/>
            <a:ext cx="2400300" cy="1270000"/>
          </a:xfrm>
          <a:prstGeom prst="roundRect">
            <a:avLst>
              <a:gd name="adj" fmla="val 15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Gill Sans" charset="0"/>
              </a:rPr>
              <a:t>controller</a:t>
            </a: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306069" y="4510438"/>
            <a:ext cx="2400300" cy="1270000"/>
          </a:xfrm>
          <a:prstGeom prst="roundRect">
            <a:avLst>
              <a:gd name="adj" fmla="val 15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Gill Sans" charset="0"/>
              </a:rPr>
              <a:t>model</a:t>
            </a: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6478269" y="4510438"/>
            <a:ext cx="2400300" cy="1270000"/>
          </a:xfrm>
          <a:prstGeom prst="roundRect">
            <a:avLst>
              <a:gd name="adj" fmla="val 15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Gill Sans" charset="0"/>
              </a:rPr>
              <a:t>view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10800000" flipH="1">
            <a:off x="2079307" y="1994251"/>
            <a:ext cx="2209800" cy="24717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rot="10800000">
            <a:off x="5549582" y="1995838"/>
            <a:ext cx="2782887" cy="25019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2736532" y="4934301"/>
            <a:ext cx="374015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23226" y="2496456"/>
            <a:ext cx="24784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  <a:cs typeface="Gill Sans" charset="0"/>
              </a:rPr>
              <a:t>update model</a:t>
            </a:r>
          </a:p>
          <a:p>
            <a:pPr algn="r"/>
            <a:r>
              <a:rPr lang="en-US" sz="2400" dirty="0">
                <a:solidFill>
                  <a:srgbClr val="FFFFFF"/>
                </a:solidFill>
                <a:cs typeface="Gill Sans" charset="0"/>
              </a:rPr>
              <a:t>based on user input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552187" y="2458872"/>
            <a:ext cx="13849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US" sz="2400">
                <a:solidFill>
                  <a:srgbClr val="FFFFFF"/>
                </a:solidFill>
                <a:cs typeface="Gill Sans" charset="0"/>
              </a:rPr>
              <a:t>select view</a:t>
            </a: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3242265" y="4554372"/>
            <a:ext cx="26248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US" sz="2400">
                <a:solidFill>
                  <a:srgbClr val="FFFFFF"/>
                </a:solidFill>
                <a:cs typeface="Gill Sans" charset="0"/>
              </a:rPr>
              <a:t>data &amp; state changes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5052694" y="2046638"/>
            <a:ext cx="2617788" cy="2449513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2"/>
          <p:cNvSpPr>
            <a:spLocks/>
          </p:cNvSpPr>
          <p:nvPr/>
        </p:nvSpPr>
        <p:spPr bwMode="auto">
          <a:xfrm>
            <a:off x="5508963" y="3500272"/>
            <a:ext cx="1270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  <a:cs typeface="Gill Sans" charset="0"/>
              </a:rPr>
              <a:t>user input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0067" y="6189152"/>
            <a:ext cx="766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cookbooks.adobe.com</a:t>
            </a:r>
            <a:r>
              <a:rPr lang="en-US" dirty="0"/>
              <a:t>/post_Simple_MVC_for_Flex_and_AIR-16199.html</a:t>
            </a:r>
          </a:p>
        </p:txBody>
      </p:sp>
    </p:spTree>
    <p:extLst>
      <p:ext uri="{BB962C8B-B14F-4D97-AF65-F5344CB8AC3E}">
        <p14:creationId xmlns:p14="http://schemas.microsoft.com/office/powerpoint/2010/main" val="3932872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MXML vs. </a:t>
            </a:r>
            <a:r>
              <a:rPr lang="en-US" dirty="0" err="1" smtClean="0"/>
              <a:t>actionscript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</a:t>
            </a:r>
            <a:r>
              <a:rPr lang="en-US" sz="2800" dirty="0"/>
              <a:t>do you write an </a:t>
            </a:r>
            <a:r>
              <a:rPr lang="en-US" sz="2800" dirty="0" err="1"/>
              <a:t>actionscript</a:t>
            </a:r>
            <a:r>
              <a:rPr lang="en-US" sz="2800" dirty="0"/>
              <a:t> class versus an </a:t>
            </a:r>
            <a:r>
              <a:rPr lang="en-US" sz="2800" dirty="0" smtClean="0"/>
              <a:t>MXML component?</a:t>
            </a:r>
          </a:p>
          <a:p>
            <a:endParaRPr lang="en-US" sz="2800" dirty="0">
              <a:solidFill>
                <a:srgbClr val="93CDDD"/>
              </a:solidFill>
            </a:endParaRPr>
          </a:p>
          <a:p>
            <a:r>
              <a:rPr lang="en-US" sz="2800" dirty="0" smtClean="0"/>
              <a:t>MXML for </a:t>
            </a:r>
            <a:r>
              <a:rPr lang="en-US" sz="2800" dirty="0"/>
              <a:t>visual components</a:t>
            </a:r>
          </a:p>
          <a:p>
            <a:r>
              <a:rPr lang="en-US" sz="2800" dirty="0" err="1" smtClean="0"/>
              <a:t>Actionscript</a:t>
            </a:r>
            <a:r>
              <a:rPr lang="en-US" sz="2800" dirty="0" smtClean="0"/>
              <a:t> for non-visual components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403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Hw2- Finished!</a:t>
            </a:r>
          </a:p>
          <a:p>
            <a:endParaRPr lang="en-US" dirty="0" smtClean="0"/>
          </a:p>
          <a:p>
            <a:r>
              <a:rPr lang="en-US" dirty="0" smtClean="0"/>
              <a:t>Project Proposals- Submitted!</a:t>
            </a:r>
          </a:p>
          <a:p>
            <a:pPr lvl="1"/>
            <a:r>
              <a:rPr lang="en-US" dirty="0" smtClean="0"/>
              <a:t>Feedback by Saturday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Project Design Documents- due next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1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Making your code </a:t>
            </a:r>
            <a:r>
              <a:rPr lang="en-US" sz="2800" i="1" dirty="0" smtClean="0"/>
              <a:t>modular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Allows for: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Code reuse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Clearer </a:t>
            </a:r>
            <a:r>
              <a:rPr lang="en-US" sz="2400" dirty="0" smtClean="0">
                <a:solidFill>
                  <a:srgbClr val="FFFFFF"/>
                </a:solidFill>
              </a:rPr>
              <a:t>and cleaner code</a:t>
            </a:r>
            <a:endParaRPr lang="en-US" sz="2400" dirty="0" smtClean="0">
              <a:solidFill>
                <a:srgbClr val="FFFFFF"/>
              </a:solidFill>
            </a:endParaRP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Separation of concerns</a:t>
            </a:r>
          </a:p>
          <a:p>
            <a:pPr lvl="1"/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6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Separating your project into 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modules </a:t>
            </a:r>
          </a:p>
          <a:p>
            <a:pPr lvl="1"/>
            <a:r>
              <a:rPr lang="en-US" sz="2400" dirty="0" err="1" smtClean="0">
                <a:solidFill>
                  <a:srgbClr val="FFFFFF"/>
                </a:solidFill>
              </a:rPr>
              <a:t>actionscript</a:t>
            </a:r>
            <a:r>
              <a:rPr lang="en-US" sz="2400" dirty="0" smtClean="0">
                <a:solidFill>
                  <a:srgbClr val="FFFFFF"/>
                </a:solidFill>
              </a:rPr>
              <a:t> classes, MXML components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>
                <a:solidFill>
                  <a:srgbClr val="FFFFFF"/>
                </a:solidFill>
              </a:rPr>
              <a:t>Should be able to swap out one module for </a:t>
            </a:r>
            <a:r>
              <a:rPr lang="en-US" sz="2800" dirty="0" smtClean="0">
                <a:solidFill>
                  <a:srgbClr val="FFFFFF"/>
                </a:solidFill>
              </a:rPr>
              <a:t>another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Key: figuring out which module to write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6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</a:p>
          <a:p>
            <a:pPr lvl="1"/>
            <a:r>
              <a:rPr lang="en-US" dirty="0" smtClean="0"/>
              <a:t>Think of classes as real-world objects</a:t>
            </a:r>
          </a:p>
          <a:p>
            <a:pPr lvl="1"/>
            <a:endParaRPr lang="en-US" dirty="0"/>
          </a:p>
          <a:p>
            <a:r>
              <a:rPr lang="en-US" dirty="0" smtClean="0"/>
              <a:t>MXML vs. </a:t>
            </a:r>
            <a:r>
              <a:rPr lang="en-US" dirty="0" err="1" smtClean="0"/>
              <a:t>Actionscript</a:t>
            </a:r>
            <a:endParaRPr lang="en-US" dirty="0" smtClean="0"/>
          </a:p>
          <a:p>
            <a:pPr lvl="1"/>
            <a:r>
              <a:rPr lang="en-US" dirty="0" smtClean="0"/>
              <a:t>MXML components are items on the screen</a:t>
            </a:r>
          </a:p>
          <a:p>
            <a:pPr lvl="1"/>
            <a:r>
              <a:rPr lang="en-US" dirty="0" err="1" smtClean="0"/>
              <a:t>Actionscript</a:t>
            </a:r>
            <a:r>
              <a:rPr lang="en-US" dirty="0" smtClean="0"/>
              <a:t> files define interactivity in the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6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Angry Birds</a:t>
            </a:r>
            <a:endParaRPr lang="en-US" dirty="0"/>
          </a:p>
        </p:txBody>
      </p:sp>
      <p:pic>
        <p:nvPicPr>
          <p:cNvPr id="4" name="Content Placeholder 3" descr="Angry-Bird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5" b="63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7886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</a:t>
            </a:r>
            <a:r>
              <a:rPr lang="en-US" dirty="0" smtClean="0"/>
              <a:t>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0961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Describe the design of the modules (classes) and the dependencies between them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Very useful for communicating your program design to </a:t>
            </a:r>
            <a:r>
              <a:rPr lang="en-US" sz="2800" dirty="0" smtClean="0">
                <a:solidFill>
                  <a:srgbClr val="FFFFFF"/>
                </a:solidFill>
              </a:rPr>
              <a:t>others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Also helps you finalize the structure of your program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4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13" y="851556"/>
            <a:ext cx="8079386" cy="480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1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0961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Rectangles represent classes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Important </a:t>
            </a:r>
            <a:r>
              <a:rPr lang="en-US" sz="2400" dirty="0">
                <a:solidFill>
                  <a:srgbClr val="FFFFFF"/>
                </a:solidFill>
              </a:rPr>
              <a:t>v</a:t>
            </a:r>
            <a:r>
              <a:rPr lang="en-US" sz="2400" dirty="0" smtClean="0">
                <a:solidFill>
                  <a:srgbClr val="FFFFFF"/>
                </a:solidFill>
              </a:rPr>
              <a:t>ariables, functions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Some class diagrams use plus and minus sign to represent accessibility 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Arrow lines represent inheritance</a:t>
            </a:r>
          </a:p>
          <a:p>
            <a:pPr lvl="1"/>
            <a:r>
              <a:rPr lang="en-US" sz="2400" dirty="0" err="1" smtClean="0">
                <a:solidFill>
                  <a:srgbClr val="FFFFFF"/>
                </a:solidFill>
              </a:rPr>
              <a:t>CheckingAccount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smtClean="0">
                <a:solidFill>
                  <a:srgbClr val="4F81BD"/>
                </a:solidFill>
              </a:rPr>
              <a:t>extends </a:t>
            </a:r>
            <a:r>
              <a:rPr lang="en-US" sz="2400" dirty="0" err="1" smtClean="0">
                <a:solidFill>
                  <a:srgbClr val="FFFFFF"/>
                </a:solidFill>
              </a:rPr>
              <a:t>BankAccount</a:t>
            </a:r>
            <a:endParaRPr lang="en-US" sz="24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Dash arrow lines represent implementation</a:t>
            </a:r>
          </a:p>
          <a:p>
            <a:pPr lvl="1"/>
            <a:r>
              <a:rPr lang="en-US" sz="2400" dirty="0" err="1" smtClean="0">
                <a:solidFill>
                  <a:srgbClr val="FFFFFF"/>
                </a:solidFill>
              </a:rPr>
              <a:t>GUI_Smiley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implements</a:t>
            </a:r>
            <a:r>
              <a:rPr lang="en-US" sz="2400" b="1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GUI_Shape</a:t>
            </a:r>
            <a:endParaRPr lang="en-US" sz="2400" dirty="0" smtClean="0">
              <a:solidFill>
                <a:srgbClr val="8EB4E3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01930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376</TotalTime>
  <Words>348</Words>
  <Application>Microsoft Macintosh PowerPoint</Application>
  <PresentationFormat>On-screen Show (4:3)</PresentationFormat>
  <Paragraphs>82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</vt:lpstr>
      <vt:lpstr>Lab 9: Code Organization</vt:lpstr>
      <vt:lpstr>Class Announcements</vt:lpstr>
      <vt:lpstr>Code organization</vt:lpstr>
      <vt:lpstr>Code organization</vt:lpstr>
      <vt:lpstr>Organization of Modules</vt:lpstr>
      <vt:lpstr>Example: Angry Birds</vt:lpstr>
      <vt:lpstr>Class diagrams</vt:lpstr>
      <vt:lpstr>PowerPoint Presentation</vt:lpstr>
      <vt:lpstr>Class diagram</vt:lpstr>
      <vt:lpstr>Design pattern</vt:lpstr>
      <vt:lpstr>MVC (model-view-controller)</vt:lpstr>
      <vt:lpstr>PowerPoint Presentation</vt:lpstr>
      <vt:lpstr>MXML vs. actionscript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9: Code Organization</dc:title>
  <dc:creator>Kelly Rivers</dc:creator>
  <cp:lastModifiedBy>Kelly Rivers</cp:lastModifiedBy>
  <cp:revision>6</cp:revision>
  <dcterms:created xsi:type="dcterms:W3CDTF">2013-10-22T19:02:54Z</dcterms:created>
  <dcterms:modified xsi:type="dcterms:W3CDTF">2013-10-23T13:04:11Z</dcterms:modified>
</cp:coreProperties>
</file>